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51" autoAdjust="0"/>
    <p:restoredTop sz="73146" autoAdjust="0"/>
  </p:normalViewPr>
  <p:slideViewPr>
    <p:cSldViewPr>
      <p:cViewPr varScale="1">
        <p:scale>
          <a:sx n="33" d="100"/>
          <a:sy n="3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609600" y="2705100"/>
            <a:ext cx="6487159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BUZZ ANALYTICS</a:t>
            </a:r>
            <a:endParaRPr lang="en-US" sz="10533" spc="-105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37591" y="100735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78774"/>
            <a:chOff x="0" y="-47625"/>
            <a:chExt cx="7569956" cy="117169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8774"/>
            <a:chOff x="0" y="-47625"/>
            <a:chExt cx="7569956" cy="1171699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FC54FBE-105E-40D3-B207-D4650DC79C91}"/>
              </a:ext>
            </a:extLst>
          </p:cNvPr>
          <p:cNvSpPr/>
          <p:nvPr/>
        </p:nvSpPr>
        <p:spPr>
          <a:xfrm>
            <a:off x="6324600" y="1895899"/>
            <a:ext cx="11506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Animals and science are two of the most popular content categories, this shows that people enjoy “real-life” and “factual” content the most. So I would recommend that you keep creating more contents relating to these two categories.</a:t>
            </a:r>
          </a:p>
          <a:p>
            <a:pPr>
              <a:buFont typeface="+mj-lt"/>
              <a:buAutoNum type="arabicPeriod"/>
            </a:pPr>
            <a:r>
              <a:rPr lang="en-US" sz="3600" dirty="0"/>
              <a:t>Food is a common theme with the top 5 categories with “Healthy Eating” ranking as one of the highest. This may give an indication to the audience within your user base. You could use this insight to create a campaign and work with healthy eating brands to boost user engagement.</a:t>
            </a:r>
          </a:p>
          <a:p>
            <a:pPr>
              <a:buFont typeface="+mj-lt"/>
              <a:buAutoNum type="arabicPeriod"/>
            </a:pPr>
            <a:endParaRPr lang="en-US" sz="3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6681" y="5423165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3225" y="6477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324600" y="1839468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4000" dirty="0"/>
              <a:t>Social Buzz is a fast growing social media organization and over the past 5 years.</a:t>
            </a:r>
          </a:p>
          <a:p>
            <a:endParaRPr lang="en-US" sz="4000" dirty="0"/>
          </a:p>
          <a:p>
            <a:r>
              <a:rPr lang="en-US" sz="4000" dirty="0"/>
              <a:t>Accenture has began a three month POC focusing on;</a:t>
            </a:r>
          </a:p>
          <a:p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An audit of their big data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An analysis of their content categories that highlights the top 5 categories with the largest aggregate popularity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-692253" y="2353455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-308100" y="5587287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0699322" y="473143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57465C-0175-4868-BDAC-C2FD790CDF81}"/>
              </a:ext>
            </a:extLst>
          </p:cNvPr>
          <p:cNvSpPr/>
          <p:nvPr/>
        </p:nvSpPr>
        <p:spPr>
          <a:xfrm>
            <a:off x="1028700" y="4681835"/>
            <a:ext cx="81893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D1B1ED-B146-4B11-A83D-A4AE2E08908C}"/>
              </a:ext>
            </a:extLst>
          </p:cNvPr>
          <p:cNvSpPr txBox="1"/>
          <p:nvPr/>
        </p:nvSpPr>
        <p:spPr>
          <a:xfrm flipH="1">
            <a:off x="2107520" y="6196365"/>
            <a:ext cx="7856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 </a:t>
            </a:r>
            <a:r>
              <a:rPr lang="en-US" sz="3600" dirty="0"/>
              <a:t>Every day over 100,000 pieces of content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36500 pieces of content per year.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24808" y="91196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118805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110385" y="992486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873444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355396" y="41896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12554" y="4605252"/>
            <a:ext cx="540646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F5E723-5F8F-45F2-B66F-FE5A028A1A1D}"/>
              </a:ext>
            </a:extLst>
          </p:cNvPr>
          <p:cNvSpPr txBox="1"/>
          <p:nvPr/>
        </p:nvSpPr>
        <p:spPr>
          <a:xfrm flipH="1">
            <a:off x="4080421" y="1098204"/>
            <a:ext cx="664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9E3E8C-8F86-44BD-AC31-A66A26220D56}"/>
              </a:ext>
            </a:extLst>
          </p:cNvPr>
          <p:cNvSpPr txBox="1"/>
          <p:nvPr/>
        </p:nvSpPr>
        <p:spPr>
          <a:xfrm flipH="1">
            <a:off x="5557779" y="2986958"/>
            <a:ext cx="562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9D25C-76E8-4EAE-94E2-5447C09E4820}"/>
              </a:ext>
            </a:extLst>
          </p:cNvPr>
          <p:cNvSpPr txBox="1"/>
          <p:nvPr/>
        </p:nvSpPr>
        <p:spPr>
          <a:xfrm flipH="1">
            <a:off x="7254488" y="4148494"/>
            <a:ext cx="492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95239A-0622-43B6-914F-6CB4D1A8369A}"/>
              </a:ext>
            </a:extLst>
          </p:cNvPr>
          <p:cNvSpPr txBox="1"/>
          <p:nvPr/>
        </p:nvSpPr>
        <p:spPr>
          <a:xfrm flipH="1">
            <a:off x="9305183" y="5957432"/>
            <a:ext cx="470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2E60E-9A30-41C0-BFEE-C86111694A87}"/>
              </a:ext>
            </a:extLst>
          </p:cNvPr>
          <p:cNvSpPr txBox="1"/>
          <p:nvPr/>
        </p:nvSpPr>
        <p:spPr>
          <a:xfrm flipH="1">
            <a:off x="11163593" y="7828620"/>
            <a:ext cx="481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1E59DE-32B6-471A-AC4A-C45668DD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562100"/>
            <a:ext cx="17907000" cy="87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AFAF1F-3ACE-417F-9E73-E9295077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23" y="38100"/>
            <a:ext cx="13416900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843EDB-39A6-46AA-AF38-6E524991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80" y="-181445"/>
            <a:ext cx="14544411" cy="107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231</Words>
  <Application>Microsoft Office PowerPoint</Application>
  <PresentationFormat>Custom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</vt:lpstr>
      <vt:lpstr>Clear Sans Regular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pc</cp:lastModifiedBy>
  <cp:revision>25</cp:revision>
  <dcterms:created xsi:type="dcterms:W3CDTF">2006-08-16T00:00:00Z</dcterms:created>
  <dcterms:modified xsi:type="dcterms:W3CDTF">2023-02-23T14:12:54Z</dcterms:modified>
  <dc:identifier>DAEhDyfaYKE</dc:identifier>
</cp:coreProperties>
</file>